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5486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109728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Real-user performance,</a:t>
            </a:r>
            <a:endParaRPr lang="en-US" sz="6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explained.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RUM · AI Root Cause · Benchmarks · Runtime Profiling · Chrome Extension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4846320"/>
            <a:ext cx="8686800" cy="1280160"/>
          </a:xfrm>
          <a:prstGeom prst="roundRect">
            <a:avLst>
              <a:gd name="adj" fmla="val 5714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49834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AB3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 </a:t>
            </a:r>
            <a:pPr indent="0" marL="0">
              <a:buNone/>
            </a:pPr>
            <a:r>
              <a:rPr lang="en-US" sz="1400" dirty="0">
                <a:solidFill>
                  <a:srgbClr val="AAB3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src=</a:t>
            </a:r>
            <a:pPr indent="0" marL="0">
              <a:buNone/>
            </a:pPr>
            <a:r>
              <a:rPr lang="en-US" sz="1400" dirty="0">
                <a:solidFill>
                  <a:srgbClr val="3DDB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"https://pulse.app/sdk.js"</a:t>
            </a:r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AAB3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AAB3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data-project-key=</a:t>
            </a:r>
            <a:pPr indent="0" marL="0">
              <a:buNone/>
            </a:pPr>
            <a:r>
              <a:rPr lang="en-US" sz="1400" dirty="0">
                <a:solidFill>
                  <a:srgbClr val="F2B44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"pk_live_xxxxxxxxxxxxx"</a:t>
            </a:r>
            <a:pPr indent="0" marL="0">
              <a:buNone/>
            </a:pPr>
            <a:r>
              <a:rPr lang="en-US" sz="1400" dirty="0">
                <a:solidFill>
                  <a:srgbClr val="AAB3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async&gt;&lt;/script&gt;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63550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v1.0  ·  insightperf.com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F1320"/>
          </a:solidFill>
          <a:ln w="12700">
            <a:solidFill>
              <a:srgbClr val="0F13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280160"/>
            <a:ext cx="10972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measuring.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640080" y="25603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takes one line of code — or one Chrome install.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3840480"/>
            <a:ext cx="3611880" cy="1463040"/>
          </a:xfrm>
          <a:prstGeom prst="roundRect">
            <a:avLst>
              <a:gd name="adj" fmla="val 6250"/>
            </a:avLst>
          </a:prstGeom>
          <a:solidFill>
            <a:srgbClr val="151B2E"/>
          </a:solidFill>
          <a:ln w="15875">
            <a:solidFill>
              <a:srgbClr val="3DDB8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39776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the dashboard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68680" y="45262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F5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insightperf.com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749040" y="4892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434840" y="3840480"/>
            <a:ext cx="3611880" cy="1463040"/>
          </a:xfrm>
          <a:prstGeom prst="roundRect">
            <a:avLst>
              <a:gd name="adj" fmla="val 6250"/>
            </a:avLst>
          </a:prstGeom>
          <a:solidFill>
            <a:srgbClr val="151B2E"/>
          </a:solidFill>
          <a:ln w="15875">
            <a:solidFill>
              <a:srgbClr val="F2B44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0" y="39776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B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the extension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663440" y="45262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F5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insightperf.com/extension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543800" y="4892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2B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8229600" y="3840480"/>
            <a:ext cx="3611880" cy="1463040"/>
          </a:xfrm>
          <a:prstGeom prst="roundRect">
            <a:avLst>
              <a:gd name="adj" fmla="val 6250"/>
            </a:avLst>
          </a:prstGeom>
          <a:solidFill>
            <a:srgbClr val="151B2E"/>
          </a:solidFill>
          <a:ln w="15875">
            <a:solidFill>
              <a:srgbClr val="5AA9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58200" y="39776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AA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live benchmarks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58200" y="45262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F5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insightperf.com/dashboard/benchmarks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338560" y="4892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AA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40080" y="6126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pulse_  ·  performance, measured.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// the problem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performance tools tell you what — not why.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097280" cy="0"/>
          </a:xfrm>
          <a:prstGeom prst="line">
            <a:avLst/>
          </a:prstGeom>
          <a:noFill/>
          <a:ln w="25400">
            <a:solidFill>
              <a:srgbClr val="3DDB8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10312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03120"/>
            <a:ext cx="73152" cy="1691640"/>
          </a:xfrm>
          <a:prstGeom prst="rect">
            <a:avLst/>
          </a:prstGeom>
          <a:solidFill>
            <a:srgbClr val="F26B5E"/>
          </a:solidFill>
          <a:ln w="12700">
            <a:solidFill>
              <a:srgbClr val="F26B5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24028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Charts without answers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RUM dashboards show LCP went up. They don't tell you which fonts, scripts, or layout shifts caused it.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217920" y="210312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17920" y="2103120"/>
            <a:ext cx="73152" cy="1691640"/>
          </a:xfrm>
          <a:prstGeom prst="rect">
            <a:avLst/>
          </a:prstGeom>
          <a:solidFill>
            <a:srgbClr val="F2B441"/>
          </a:solidFill>
          <a:ln w="12700">
            <a:solidFill>
              <a:srgbClr val="F2B44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46520" y="224028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fleet context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46520" y="260604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2.4s LCP good for your category? Without benchmarks, you're guessing.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402336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4023360"/>
            <a:ext cx="73152" cy="1691640"/>
          </a:xfrm>
          <a:prstGeom prst="rect">
            <a:avLst/>
          </a:prstGeom>
          <a:solidFill>
            <a:srgbClr val="5AA9FF"/>
          </a:solidFill>
          <a:ln w="12700">
            <a:solidFill>
              <a:srgbClr val="5AA9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41605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&amp; runtime are blind spots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452628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tools ignore heap leaks, DOM bloat and FPS — the silent killers of long sessions.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402336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217920" y="4023360"/>
            <a:ext cx="73152" cy="1691640"/>
          </a:xfrm>
          <a:prstGeom prst="rect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46520" y="41605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can't measure sites you don't own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46520" y="452628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SDKs require code access. Audits of competitors or vendors get stuck.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pulse_  ·  performance, measured.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// the product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platform: measure → explain → benchmark → fix.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097280" cy="0"/>
          </a:xfrm>
          <a:prstGeom prst="line">
            <a:avLst/>
          </a:prstGeom>
          <a:noFill/>
          <a:ln w="25400">
            <a:solidFill>
              <a:srgbClr val="3DDB8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103120"/>
            <a:ext cx="2697480" cy="3291840"/>
          </a:xfrm>
          <a:prstGeom prst="roundRect">
            <a:avLst>
              <a:gd name="adj" fmla="val 3390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240280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48640" y="288036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3383280"/>
            <a:ext cx="2331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Vitals, network, runtime, errors — from real users.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83280" y="2103120"/>
            <a:ext cx="2697480" cy="3291840"/>
          </a:xfrm>
          <a:prstGeom prst="roundRect">
            <a:avLst>
              <a:gd name="adj" fmla="val 3390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0" y="2240280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383280" y="288036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566160" y="3383280"/>
            <a:ext cx="2331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Root Cause turns metrics into the actual reasons.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17920" y="2103120"/>
            <a:ext cx="2697480" cy="3291840"/>
          </a:xfrm>
          <a:prstGeom prst="roundRect">
            <a:avLst>
              <a:gd name="adj" fmla="val 3390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0" y="2240280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217920" y="288036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0" y="3383280"/>
            <a:ext cx="2331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to the fleet and to your own past at p50/p75/p95.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9052560" y="2103120"/>
            <a:ext cx="2697480" cy="3291840"/>
          </a:xfrm>
          <a:prstGeom prst="roundRect">
            <a:avLst>
              <a:gd name="adj" fmla="val 3390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052560" y="2240280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9052560" y="288036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the fix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9235440" y="3383280"/>
            <a:ext cx="2331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factor comes with concrete remediation + evidence.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pulse_  ·  performance, measured.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// captured automatically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session, fully instrumented.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097280" cy="0"/>
          </a:xfrm>
          <a:prstGeom prst="line">
            <a:avLst/>
          </a:prstGeom>
          <a:noFill/>
          <a:ln w="25400">
            <a:solidFill>
              <a:srgbClr val="3DDB8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10312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03120"/>
            <a:ext cx="73152" cy="1691640"/>
          </a:xfrm>
          <a:prstGeom prst="rect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24028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Web Vitals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LCP · CLS · INP · FCP · TTFB — measured the way Google ranks them.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217920" y="210312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17920" y="2103120"/>
            <a:ext cx="73152" cy="1691640"/>
          </a:xfrm>
          <a:prstGeom prst="rect">
            <a:avLst/>
          </a:prstGeom>
          <a:solidFill>
            <a:srgbClr val="5AA9FF"/>
          </a:solidFill>
          <a:ln w="12700">
            <a:solidFill>
              <a:srgbClr val="5AA9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46520" y="224028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timings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46520" y="260604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fetch and XHR — duration, status, size — like the DevTools Network tab.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402336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4023360"/>
            <a:ext cx="73152" cy="1691640"/>
          </a:xfrm>
          <a:prstGeom prst="rect">
            <a:avLst/>
          </a:prstGeom>
          <a:solidFill>
            <a:srgbClr val="F2B441"/>
          </a:solidFill>
          <a:ln w="12700">
            <a:solidFill>
              <a:srgbClr val="F2B44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41605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profile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452628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 heap, DOM nodes, FPS and long tasks over the session — leak detection included.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402336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217920" y="4023360"/>
            <a:ext cx="73152" cy="1691640"/>
          </a:xfrm>
          <a:prstGeom prst="rect">
            <a:avLst/>
          </a:prstGeom>
          <a:solidFill>
            <a:srgbClr val="F26B5E"/>
          </a:solidFill>
          <a:ln w="12700">
            <a:solidFill>
              <a:srgbClr val="F26B5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46520" y="41605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Errors &amp; console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46520" y="452628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Uncaught exceptions and unhandled rejections, stitched to the session.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pulse_  ·  performance, measured.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// flagship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Root Cause — answers, not just numbers.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097280" cy="0"/>
          </a:xfrm>
          <a:prstGeom prst="line">
            <a:avLst/>
          </a:prstGeom>
          <a:noFill/>
          <a:ln w="25400">
            <a:solidFill>
              <a:srgbClr val="3DDB8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0312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Per-vital breakdown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2560320"/>
            <a:ext cx="5943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Weighted contributing factors per LCP / INP / CLS
</a:t>
            </a:r>
            <a:pPr indent="0" marL="0">
              <a:lnSpc>
                <a:spcPct val="140000"/>
              </a:lnSpc>
              <a:buNone/>
            </a:pPr>
            <a:r>
              <a:rPr lang="en-US" sz="13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per session — fonts, scripts, long tasks, layout shifts
</a:t>
            </a:r>
            <a:pPr indent="0" marL="0">
              <a:lnSpc>
                <a:spcPct val="140000"/>
              </a:lnSpc>
              <a:buNone/>
            </a:pPr>
            <a:r>
              <a:rPr lang="en-US" sz="13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One-line, concrete fix for every factor
</a:t>
            </a:r>
            <a:pPr indent="0" marL="0">
              <a:lnSpc>
                <a:spcPct val="140000"/>
              </a:lnSpc>
              <a:buNone/>
            </a:pPr>
            <a:r>
              <a:rPr lang="en-US" sz="13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considers heap pressure, DOM weight &amp; FPS
</a:t>
            </a:r>
            <a:pPr indent="0" marL="0">
              <a:lnSpc>
                <a:spcPct val="140000"/>
              </a:lnSpc>
              <a:buNone/>
            </a:pPr>
            <a:r>
              <a:rPr lang="en-US" sz="13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cohorts (device · network · time)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949440" y="2103120"/>
            <a:ext cx="4754880" cy="3931920"/>
          </a:xfrm>
          <a:prstGeom prst="roundRect">
            <a:avLst>
              <a:gd name="adj" fmla="val 2326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223760" y="228600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LCP @ p75 = 3.1s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223760" y="2651760"/>
            <a:ext cx="4206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2B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 needs improvement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223760" y="310896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Render-blocking CSS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0881360" y="310896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42%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223760" y="3401568"/>
            <a:ext cx="4206240" cy="91440"/>
          </a:xfrm>
          <a:prstGeom prst="rect">
            <a:avLst/>
          </a:prstGeom>
          <a:solidFill>
            <a:srgbClr val="2A3350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223760" y="3401568"/>
            <a:ext cx="1766621" cy="91440"/>
          </a:xfrm>
          <a:prstGeom prst="rect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223760" y="374904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 hero image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0881360" y="374904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5AA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27%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223760" y="4041648"/>
            <a:ext cx="4206240" cy="91440"/>
          </a:xfrm>
          <a:prstGeom prst="rect">
            <a:avLst/>
          </a:prstGeom>
          <a:solidFill>
            <a:srgbClr val="2A3350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223760" y="4041648"/>
            <a:ext cx="1135685" cy="91440"/>
          </a:xfrm>
          <a:prstGeom prst="rect">
            <a:avLst/>
          </a:prstGeom>
          <a:solidFill>
            <a:srgbClr val="5AA9FF"/>
          </a:solidFill>
          <a:ln w="12700">
            <a:solidFill>
              <a:srgbClr val="5AA9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223760" y="438912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 task on main thread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0881360" y="438912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2B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18%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223760" y="4681728"/>
            <a:ext cx="4206240" cy="91440"/>
          </a:xfrm>
          <a:prstGeom prst="rect">
            <a:avLst/>
          </a:prstGeom>
          <a:solidFill>
            <a:srgbClr val="2A3350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223760" y="4681728"/>
            <a:ext cx="757123" cy="91440"/>
          </a:xfrm>
          <a:prstGeom prst="rect">
            <a:avLst/>
          </a:prstGeom>
          <a:solidFill>
            <a:srgbClr val="F2B441"/>
          </a:solidFill>
          <a:ln w="12700">
            <a:solidFill>
              <a:srgbClr val="F2B44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223760" y="502920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DOM node count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0881360" y="502920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2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223760" y="5321808"/>
            <a:ext cx="4206240" cy="91440"/>
          </a:xfrm>
          <a:prstGeom prst="rect">
            <a:avLst/>
          </a:prstGeom>
          <a:solidFill>
            <a:srgbClr val="2A3350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223760" y="5321808"/>
            <a:ext cx="546811" cy="91440"/>
          </a:xfrm>
          <a:prstGeom prst="rect">
            <a:avLst/>
          </a:prstGeom>
          <a:solidFill>
            <a:srgbClr val="F26B5E"/>
          </a:solidFill>
          <a:ln w="12700">
            <a:solidFill>
              <a:srgbClr val="F26B5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pulse_  ·  performance, measured.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// benchmarks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you stack up against the fleet?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097280" cy="0"/>
          </a:xfrm>
          <a:prstGeom prst="line">
            <a:avLst/>
          </a:prstGeom>
          <a:noFill/>
          <a:ln w="25400">
            <a:solidFill>
              <a:srgbClr val="3DDB8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103120"/>
            <a:ext cx="2743200" cy="1645920"/>
          </a:xfrm>
          <a:prstGeom prst="roundRect">
            <a:avLst>
              <a:gd name="adj" fmla="val 5556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286000"/>
            <a:ext cx="2743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p50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48640" y="32918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user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474720" y="2103120"/>
            <a:ext cx="2743200" cy="1645920"/>
          </a:xfrm>
          <a:prstGeom prst="roundRect">
            <a:avLst>
              <a:gd name="adj" fmla="val 5556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0" y="2286000"/>
            <a:ext cx="2743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2B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p75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3474720" y="32918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Google's ranking signal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400800" y="2103120"/>
            <a:ext cx="2743200" cy="1645920"/>
          </a:xfrm>
          <a:prstGeom prst="roundRect">
            <a:avLst>
              <a:gd name="adj" fmla="val 5556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0" y="2286000"/>
            <a:ext cx="2743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5AA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p95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6400800" y="32918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worst flows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9326880" y="2103120"/>
            <a:ext cx="2377440" cy="1645920"/>
          </a:xfrm>
          <a:prstGeom prst="roundRect">
            <a:avLst>
              <a:gd name="adj" fmla="val 5556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326880" y="228600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2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9326880" y="32918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 &amp; priorities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" y="40233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48640" y="4434840"/>
            <a:ext cx="10972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Compare your project against every Pulse project at p50 / p75 / p95
</a:t>
            </a:r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AI summary explains where you sit, why, and what to fix first
</a:t>
            </a:r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Includes runtime findings — memory leaks, DOM weight, main-thread contention
</a:t>
            </a:r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Slice by device, network and route to find the real regressions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pulse_  ·  performance, measured.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// runtime profile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Heap, DOM, FPS — the silent killers, surfaced.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097280" cy="0"/>
          </a:xfrm>
          <a:prstGeom prst="line">
            <a:avLst/>
          </a:prstGeom>
          <a:noFill/>
          <a:ln w="25400">
            <a:solidFill>
              <a:srgbClr val="3DDB8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10312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03120"/>
            <a:ext cx="73152" cy="1691640"/>
          </a:xfrm>
          <a:prstGeom prst="rect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24028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Heap used vs total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 chart over the session, with a leak detector flagging sessions by regression slope.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217920" y="210312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17920" y="2103120"/>
            <a:ext cx="73152" cy="1691640"/>
          </a:xfrm>
          <a:prstGeom prst="rect">
            <a:avLst/>
          </a:prstGeom>
          <a:solidFill>
            <a:srgbClr val="5AA9FF"/>
          </a:solidFill>
          <a:ln w="12700">
            <a:solidFill>
              <a:srgbClr val="5AA9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46520" y="224028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 node growth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46520" y="260604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Catches detached-node leaks and template bloat before users notice the jank.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402336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4023360"/>
            <a:ext cx="73152" cy="1691640"/>
          </a:xfrm>
          <a:prstGeom prst="rect">
            <a:avLst/>
          </a:prstGeom>
          <a:solidFill>
            <a:srgbClr val="F2B441"/>
          </a:solidFill>
          <a:ln w="12700">
            <a:solidFill>
              <a:srgbClr val="F2B44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41605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FPS distribution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452628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/ p10 frame rate to quantify smoothness, not just load time.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4023360"/>
            <a:ext cx="5486400" cy="1691640"/>
          </a:xfrm>
          <a:prstGeom prst="roundRect">
            <a:avLst>
              <a:gd name="adj" fmla="val 5405"/>
            </a:avLst>
          </a:prstGeom>
          <a:solidFill>
            <a:srgbClr val="151B2E"/>
          </a:solidFill>
          <a:ln w="9525">
            <a:solidFill>
              <a:srgbClr val="2A335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217920" y="4023360"/>
            <a:ext cx="73152" cy="1691640"/>
          </a:xfrm>
          <a:prstGeom prst="rect">
            <a:avLst/>
          </a:prstGeom>
          <a:solidFill>
            <a:srgbClr val="F26B5E"/>
          </a:solidFill>
          <a:ln w="12700">
            <a:solidFill>
              <a:srgbClr val="F26B5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46520" y="41605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Long-task minutes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46520" y="452628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Cumulative main-thread blocking — your real CPU bill per session.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pulse_  ·  performance, measured.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// two ways in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sites, or any site on the web.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097280" cy="0"/>
          </a:xfrm>
          <a:prstGeom prst="line">
            <a:avLst/>
          </a:prstGeom>
          <a:noFill/>
          <a:ln w="25400">
            <a:solidFill>
              <a:srgbClr val="3DDB8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103120"/>
            <a:ext cx="5486400" cy="3931920"/>
          </a:xfrm>
          <a:prstGeom prst="roundRect">
            <a:avLst>
              <a:gd name="adj" fmla="val 2326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2402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One-line SDK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77240" y="274320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 into &lt;head&gt;. Captures vitals, network, runtime and errors — including logged-in flows — with no perf cost.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77240" y="4114800"/>
            <a:ext cx="5029200" cy="914400"/>
          </a:xfrm>
          <a:prstGeom prst="roundRect">
            <a:avLst>
              <a:gd name="adj" fmla="val 6000"/>
            </a:avLst>
          </a:prstGeom>
          <a:solidFill>
            <a:srgbClr val="0F1320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42062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 src="pulse.app/sdk.js"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data-project-key="pk_live_…" async&gt;&lt;/script&gt;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77240" y="521208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your own apps, CI smoke tests, real-user dashboards.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309360" y="2103120"/>
            <a:ext cx="5394960" cy="3931920"/>
          </a:xfrm>
          <a:prstGeom prst="roundRect">
            <a:avLst>
              <a:gd name="adj" fmla="val 2326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37960" y="224028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B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Chrome Extension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6537960" y="2743200"/>
            <a:ext cx="49377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any site you don't own. Live overlays, session capture and the same root-cause engine — no SDK required.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537960" y="411480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Live Web Vitals overlay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537960" y="448056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One-click session capture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537960" y="484632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Runtime profile on any page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37960" y="521208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Send results into your dashboard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537960" y="562356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competitor audits, vendor reviews, ad-hoc debugging.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pulse_  ·  performance, measured.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3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// the loop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 slow page to a shipped fix.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097280" cy="0"/>
          </a:xfrm>
          <a:prstGeom prst="line">
            <a:avLst/>
          </a:prstGeom>
          <a:noFill/>
          <a:ln w="25400">
            <a:solidFill>
              <a:srgbClr val="3DDB8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9476" y="2468880"/>
            <a:ext cx="2103120" cy="2377440"/>
          </a:xfrm>
          <a:prstGeom prst="roundRect">
            <a:avLst>
              <a:gd name="adj" fmla="val 4348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56716" y="2606040"/>
            <a:ext cx="548640" cy="548640"/>
          </a:xfrm>
          <a:prstGeom prst="ellipse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56716" y="26060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3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79476" y="329184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16636" y="370332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Snippet or extension.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 rot="5400000">
            <a:off x="2528316" y="3611880"/>
            <a:ext cx="137160" cy="182880"/>
          </a:xfrm>
          <a:prstGeom prst="rightTriangle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11196" y="2468880"/>
            <a:ext cx="2103120" cy="2377440"/>
          </a:xfrm>
          <a:prstGeom prst="roundRect">
            <a:avLst>
              <a:gd name="adj" fmla="val 4348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88436" y="2606040"/>
            <a:ext cx="548640" cy="548640"/>
          </a:xfrm>
          <a:prstGeom prst="ellipse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88436" y="26060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3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711196" y="329184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848356" y="370332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users, real devices.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 rot="5400000">
            <a:off x="4860036" y="3611880"/>
            <a:ext cx="137160" cy="182880"/>
          </a:xfrm>
          <a:prstGeom prst="rightTriangle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042916" y="2468880"/>
            <a:ext cx="2103120" cy="2377440"/>
          </a:xfrm>
          <a:prstGeom prst="roundRect">
            <a:avLst>
              <a:gd name="adj" fmla="val 4348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820156" y="2606040"/>
            <a:ext cx="548640" cy="548640"/>
          </a:xfrm>
          <a:prstGeom prst="ellipse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820156" y="26060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3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042916" y="329184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180076" y="370332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ranks the causes.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 rot="5400000">
            <a:off x="7191756" y="3611880"/>
            <a:ext cx="137160" cy="182880"/>
          </a:xfrm>
          <a:prstGeom prst="rightTriangle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74636" y="2468880"/>
            <a:ext cx="2103120" cy="2377440"/>
          </a:xfrm>
          <a:prstGeom prst="roundRect">
            <a:avLst>
              <a:gd name="adj" fmla="val 4348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151876" y="2606040"/>
            <a:ext cx="548640" cy="548640"/>
          </a:xfrm>
          <a:prstGeom prst="ellipse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151876" y="26060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3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7374636" y="329184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511796" y="370332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to the fleet.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 rot="5400000">
            <a:off x="9523476" y="3611880"/>
            <a:ext cx="137160" cy="182880"/>
          </a:xfrm>
          <a:prstGeom prst="rightTriangle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06356" y="2468880"/>
            <a:ext cx="2103120" cy="2377440"/>
          </a:xfrm>
          <a:prstGeom prst="roundRect">
            <a:avLst>
              <a:gd name="adj" fmla="val 4348"/>
            </a:avLst>
          </a:prstGeom>
          <a:solidFill>
            <a:srgbClr val="151B2E"/>
          </a:solidFill>
          <a:ln w="12700">
            <a:solidFill>
              <a:srgbClr val="2A335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0483596" y="2606040"/>
            <a:ext cx="548640" cy="548640"/>
          </a:xfrm>
          <a:prstGeom prst="ellipse">
            <a:avLst/>
          </a:prstGeom>
          <a:solidFill>
            <a:srgbClr val="3DDB8B"/>
          </a:solidFill>
          <a:ln w="12700">
            <a:solidFill>
              <a:srgbClr val="3DDB8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0483596" y="26060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3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9706356" y="329184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2F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&amp; verify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9843516" y="370332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it. Watch p75 drop.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548640" y="548640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3DD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time from regression detected to root cause: under 60 seconds.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pulse_  ·  performance, measured.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AB3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Pulse — Product Intro</dc:title>
  <dc:subject>PptxGenJS Presentation</dc:subject>
  <dc:creator>Pulse</dc:creator>
  <cp:lastModifiedBy>Pulse</cp:lastModifiedBy>
  <cp:revision>1</cp:revision>
  <dcterms:created xsi:type="dcterms:W3CDTF">2026-05-09T02:53:28Z</dcterms:created>
  <dcterms:modified xsi:type="dcterms:W3CDTF">2026-05-09T02:53:28Z</dcterms:modified>
</cp:coreProperties>
</file>